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98" r:id="rId2"/>
    <p:sldId id="362" r:id="rId3"/>
    <p:sldId id="299" r:id="rId4"/>
    <p:sldId id="300" r:id="rId5"/>
    <p:sldId id="305" r:id="rId6"/>
    <p:sldId id="363" r:id="rId7"/>
    <p:sldId id="366" r:id="rId8"/>
    <p:sldId id="307" r:id="rId9"/>
    <p:sldId id="309" r:id="rId10"/>
    <p:sldId id="365" r:id="rId11"/>
    <p:sldId id="311" r:id="rId12"/>
    <p:sldId id="364" r:id="rId13"/>
    <p:sldId id="337" r:id="rId14"/>
    <p:sldId id="310" r:id="rId15"/>
    <p:sldId id="327" r:id="rId16"/>
    <p:sldId id="328" r:id="rId17"/>
    <p:sldId id="330" r:id="rId18"/>
    <p:sldId id="331" r:id="rId19"/>
    <p:sldId id="332" r:id="rId20"/>
    <p:sldId id="333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34" r:id="rId37"/>
    <p:sldId id="335" r:id="rId38"/>
    <p:sldId id="336" r:id="rId39"/>
    <p:sldId id="338" r:id="rId40"/>
    <p:sldId id="339" r:id="rId41"/>
    <p:sldId id="340" r:id="rId42"/>
    <p:sldId id="341" r:id="rId43"/>
    <p:sldId id="342" r:id="rId44"/>
    <p:sldId id="343" r:id="rId45"/>
    <p:sldId id="356" r:id="rId46"/>
    <p:sldId id="357" r:id="rId47"/>
    <p:sldId id="344" r:id="rId48"/>
    <p:sldId id="345" r:id="rId49"/>
    <p:sldId id="346" r:id="rId50"/>
    <p:sldId id="347" r:id="rId51"/>
    <p:sldId id="348" r:id="rId52"/>
    <p:sldId id="349" r:id="rId53"/>
    <p:sldId id="351" r:id="rId54"/>
    <p:sldId id="350" r:id="rId55"/>
    <p:sldId id="352" r:id="rId56"/>
    <p:sldId id="353" r:id="rId57"/>
    <p:sldId id="354" r:id="rId58"/>
    <p:sldId id="355" r:id="rId59"/>
    <p:sldId id="358" r:id="rId60"/>
    <p:sldId id="359" r:id="rId61"/>
    <p:sldId id="360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2888" y="-8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173E85DB-A3F1-4C62-BA69-0AF6C945F5E9}" type="presOf" srcId="{24C9D353-9B3D-416F-B75F-6B2043D6FE6A}" destId="{64258869-8980-4832-8BAE-D18F18F02196}" srcOrd="0" destOrd="0" presId="urn:microsoft.com/office/officeart/2005/8/layout/hierarchy2"/>
    <dgm:cxn modelId="{5E2F463F-2743-4B1D-B381-D66C358EFF1A}" type="presOf" srcId="{FF8BEE29-F0AB-4595-AB34-24A1743282AA}" destId="{F08923F8-D239-4BA8-97B2-AF6A1BA0313D}" srcOrd="0" destOrd="0" presId="urn:microsoft.com/office/officeart/2005/8/layout/hierarchy2"/>
    <dgm:cxn modelId="{63604751-921F-4F6F-A61E-AB2F6B2309E1}" type="presOf" srcId="{4A2D8A53-70BD-4601-84A4-ED0AC12FFDFA}" destId="{5A90304C-06E9-4250-B577-E8020261AC2F}" srcOrd="1" destOrd="0" presId="urn:microsoft.com/office/officeart/2005/8/layout/hierarchy2"/>
    <dgm:cxn modelId="{4ED9E06F-A754-40C9-88B5-F89EBE3173F0}" type="presOf" srcId="{37D3497E-5EBB-43A8-8E5F-1761CFA56858}" destId="{91BD0CD4-315D-49C4-9F01-9A687728FDF1}" srcOrd="1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400C280B-DC6A-42DE-B949-2B8670A4448C}" type="presOf" srcId="{881718D4-DDEE-47BC-AFA8-9D02612236E4}" destId="{F80B7C8B-9F98-40C1-BE1E-563A34C311EF}" srcOrd="0" destOrd="0" presId="urn:microsoft.com/office/officeart/2005/8/layout/hierarchy2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5CB914DC-4C55-46A7-8F20-183703A1725E}" type="presOf" srcId="{37D3497E-5EBB-43A8-8E5F-1761CFA56858}" destId="{EF3EC9CA-936D-4EA3-BDB6-A4C81F680D94}" srcOrd="0" destOrd="0" presId="urn:microsoft.com/office/officeart/2005/8/layout/hierarchy2"/>
    <dgm:cxn modelId="{E8489183-F384-489E-ACB8-1395C2DA98BC}" type="presOf" srcId="{5815AAA0-9E92-478C-8C4E-B8E89D934661}" destId="{B3F3B851-D447-452C-A3C9-5DFFBFC428C6}" srcOrd="0" destOrd="0" presId="urn:microsoft.com/office/officeart/2005/8/layout/hierarchy2"/>
    <dgm:cxn modelId="{8E28B9B4-247A-48E1-BD2F-BA2897DB8764}" type="presOf" srcId="{E3169B4C-3748-42FD-A4EC-3B0819DFA62F}" destId="{66F7EC8E-CEE0-40FF-A4C3-6F9D389365C4}" srcOrd="1" destOrd="0" presId="urn:microsoft.com/office/officeart/2005/8/layout/hierarchy2"/>
    <dgm:cxn modelId="{DC604AC2-3C14-4C8C-A965-7FA96444F2AA}" type="presOf" srcId="{C7E929F8-EF23-48F2-9936-DBD9CD2869DF}" destId="{1892E0EA-F181-4231-A9D8-B2866D79A320}" srcOrd="1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BD038298-4DE5-4DF1-AE39-E31E3907F1C1}" type="presOf" srcId="{C7E929F8-EF23-48F2-9936-DBD9CD2869DF}" destId="{3631F616-4890-4F59-BAD1-2C4CFE210A55}" srcOrd="0" destOrd="0" presId="urn:microsoft.com/office/officeart/2005/8/layout/hierarchy2"/>
    <dgm:cxn modelId="{AA10598A-A901-451A-9EB9-AD2FE1071810}" type="presOf" srcId="{126F08F0-F29D-4BD0-AB5B-074C3799E3E5}" destId="{2C119956-5CA7-45B2-9A12-FF3F02123604}" srcOrd="1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9DD7CFC0-5B74-45DB-9A27-B9554C245E7A}" type="presOf" srcId="{CE61B241-2AD1-4182-B487-B776C9EE556A}" destId="{2173DF31-CE53-4D73-9B66-DE062CFE4340}" srcOrd="0" destOrd="0" presId="urn:microsoft.com/office/officeart/2005/8/layout/hierarchy2"/>
    <dgm:cxn modelId="{814FCA62-C25C-4153-A5BC-FC81C04742CF}" type="presOf" srcId="{1F99F10C-0A08-4CAF-B1AF-CC13642EDCCC}" destId="{5B1BD2D9-355A-4732-BC92-1D5C83A5FCD0}" srcOrd="1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869B0689-4FC1-4A2E-987E-1DF475470657}" type="presOf" srcId="{5766D0AA-B347-4C5D-944D-94D2F3EA6BA7}" destId="{2815EDDE-8131-4DF4-85BE-A4D59F32E04A}" srcOrd="0" destOrd="0" presId="urn:microsoft.com/office/officeart/2005/8/layout/hierarchy2"/>
    <dgm:cxn modelId="{FB0C0BA8-D846-4525-8909-E7D2D6150769}" type="presOf" srcId="{4A2D8A53-70BD-4601-84A4-ED0AC12FFDFA}" destId="{2CA65C8B-2765-4151-B300-B15DF06DC1A7}" srcOrd="0" destOrd="0" presId="urn:microsoft.com/office/officeart/2005/8/layout/hierarchy2"/>
    <dgm:cxn modelId="{54BC759C-4CCA-4604-9534-62926EB561B7}" type="presOf" srcId="{126F08F0-F29D-4BD0-AB5B-074C3799E3E5}" destId="{CBC9AEE0-8A55-4722-8DDF-B824DA5404BF}" srcOrd="0" destOrd="0" presId="urn:microsoft.com/office/officeart/2005/8/layout/hierarchy2"/>
    <dgm:cxn modelId="{E7BB5C5E-D9A0-4BA8-B0E4-DF9D211DA64C}" type="presOf" srcId="{E3169B4C-3748-42FD-A4EC-3B0819DFA62F}" destId="{B598223F-CE67-4D08-8E0D-9102BC871E46}" srcOrd="0" destOrd="0" presId="urn:microsoft.com/office/officeart/2005/8/layout/hierarchy2"/>
    <dgm:cxn modelId="{ADB93D2D-E367-4CF4-9F51-2B3B47E9E907}" type="presOf" srcId="{A25F8010-64EB-4E4A-BFBA-C3C46D068EE6}" destId="{DCA9C033-7952-4E23-B961-027E3C2241D9}" srcOrd="0" destOrd="0" presId="urn:microsoft.com/office/officeart/2005/8/layout/hierarchy2"/>
    <dgm:cxn modelId="{CAD5BF52-5836-47A0-9A01-CC5B6B82C36F}" type="presOf" srcId="{D83BB487-C824-4C14-A6EE-66990D84E874}" destId="{4C2F98C2-8CEC-47C2-9554-9042896F2F96}" srcOrd="0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420BE967-C417-4DC8-B8A9-2726265F5626}" type="presOf" srcId="{881718D4-DDEE-47BC-AFA8-9D02612236E4}" destId="{12863634-E1DF-447B-B3B7-D9B94DD4990B}" srcOrd="1" destOrd="0" presId="urn:microsoft.com/office/officeart/2005/8/layout/hierarchy2"/>
    <dgm:cxn modelId="{678C0086-5657-4EDC-9277-B5F9CC924B3A}" type="presOf" srcId="{1F99F10C-0A08-4CAF-B1AF-CC13642EDCCC}" destId="{FEFD24AE-E834-4A77-8CFE-673B3BFB5596}" srcOrd="0" destOrd="0" presId="urn:microsoft.com/office/officeart/2005/8/layout/hierarchy2"/>
    <dgm:cxn modelId="{E6F9A647-BD18-4A2A-A23A-881979370F16}" type="presOf" srcId="{E1B6D6BC-694E-463B-BA08-12C21415418E}" destId="{9E617168-234B-4300-AA51-C052E9E0D32C}" srcOrd="0" destOrd="0" presId="urn:microsoft.com/office/officeart/2005/8/layout/hierarchy2"/>
    <dgm:cxn modelId="{54EC3983-9A55-471F-9940-187CCA443D3D}" type="presOf" srcId="{C18A60A7-3F66-4C1F-AB4B-0A191B3BDED2}" destId="{8B587683-4516-4C9D-B410-02397E1AB512}" srcOrd="0" destOrd="0" presId="urn:microsoft.com/office/officeart/2005/8/layout/hierarchy2"/>
    <dgm:cxn modelId="{34A5C1AE-0AD4-49CC-A20C-10C501D1D8D9}" type="presParOf" srcId="{F08923F8-D239-4BA8-97B2-AF6A1BA0313D}" destId="{4CBE887F-C2D1-4F72-9A30-08310CD21408}" srcOrd="0" destOrd="0" presId="urn:microsoft.com/office/officeart/2005/8/layout/hierarchy2"/>
    <dgm:cxn modelId="{778B482B-880C-4F80-9B9B-13D458716AA4}" type="presParOf" srcId="{4CBE887F-C2D1-4F72-9A30-08310CD21408}" destId="{4C2F98C2-8CEC-47C2-9554-9042896F2F96}" srcOrd="0" destOrd="0" presId="urn:microsoft.com/office/officeart/2005/8/layout/hierarchy2"/>
    <dgm:cxn modelId="{F200959D-C5FD-468F-A5DF-8A74C5E656FA}" type="presParOf" srcId="{4CBE887F-C2D1-4F72-9A30-08310CD21408}" destId="{B2589BC5-503B-4B8F-9798-E9D7B3745E0E}" srcOrd="1" destOrd="0" presId="urn:microsoft.com/office/officeart/2005/8/layout/hierarchy2"/>
    <dgm:cxn modelId="{3FD2FC8B-1EC0-451E-A6B1-E51F8010FE7B}" type="presParOf" srcId="{B2589BC5-503B-4B8F-9798-E9D7B3745E0E}" destId="{F80B7C8B-9F98-40C1-BE1E-563A34C311EF}" srcOrd="0" destOrd="0" presId="urn:microsoft.com/office/officeart/2005/8/layout/hierarchy2"/>
    <dgm:cxn modelId="{0395F2BE-9E08-4B18-BAE6-1F90ADDAF81F}" type="presParOf" srcId="{F80B7C8B-9F98-40C1-BE1E-563A34C311EF}" destId="{12863634-E1DF-447B-B3B7-D9B94DD4990B}" srcOrd="0" destOrd="0" presId="urn:microsoft.com/office/officeart/2005/8/layout/hierarchy2"/>
    <dgm:cxn modelId="{395008CF-5510-42AC-B115-97736BEF5DC1}" type="presParOf" srcId="{B2589BC5-503B-4B8F-9798-E9D7B3745E0E}" destId="{54233D6F-5FC9-4E94-82F0-11C6716B941B}" srcOrd="1" destOrd="0" presId="urn:microsoft.com/office/officeart/2005/8/layout/hierarchy2"/>
    <dgm:cxn modelId="{736D94AB-F3A4-4846-AA35-4F5F31244428}" type="presParOf" srcId="{54233D6F-5FC9-4E94-82F0-11C6716B941B}" destId="{64258869-8980-4832-8BAE-D18F18F02196}" srcOrd="0" destOrd="0" presId="urn:microsoft.com/office/officeart/2005/8/layout/hierarchy2"/>
    <dgm:cxn modelId="{DCAB2565-CF63-4522-BA66-5A8918BC24E6}" type="presParOf" srcId="{54233D6F-5FC9-4E94-82F0-11C6716B941B}" destId="{3152CACB-8969-4292-B12B-367CD45AA5E5}" srcOrd="1" destOrd="0" presId="urn:microsoft.com/office/officeart/2005/8/layout/hierarchy2"/>
    <dgm:cxn modelId="{30325653-F5ED-4765-A288-4F0EA6B004CE}" type="presParOf" srcId="{B2589BC5-503B-4B8F-9798-E9D7B3745E0E}" destId="{B598223F-CE67-4D08-8E0D-9102BC871E46}" srcOrd="2" destOrd="0" presId="urn:microsoft.com/office/officeart/2005/8/layout/hierarchy2"/>
    <dgm:cxn modelId="{E9A4C2FC-8FB4-4721-95E1-75119B205486}" type="presParOf" srcId="{B598223F-CE67-4D08-8E0D-9102BC871E46}" destId="{66F7EC8E-CEE0-40FF-A4C3-6F9D389365C4}" srcOrd="0" destOrd="0" presId="urn:microsoft.com/office/officeart/2005/8/layout/hierarchy2"/>
    <dgm:cxn modelId="{B4BFEF78-756C-4E0B-9532-AAADD82F2F9F}" type="presParOf" srcId="{B2589BC5-503B-4B8F-9798-E9D7B3745E0E}" destId="{C1F0EFFB-B778-418D-81A8-4069B3F6F256}" srcOrd="3" destOrd="0" presId="urn:microsoft.com/office/officeart/2005/8/layout/hierarchy2"/>
    <dgm:cxn modelId="{7065E8E0-5C49-4F44-807B-562D49251886}" type="presParOf" srcId="{C1F0EFFB-B778-418D-81A8-4069B3F6F256}" destId="{9E617168-234B-4300-AA51-C052E9E0D32C}" srcOrd="0" destOrd="0" presId="urn:microsoft.com/office/officeart/2005/8/layout/hierarchy2"/>
    <dgm:cxn modelId="{9FF69E04-B9A3-4C80-8909-0FFE7E450556}" type="presParOf" srcId="{C1F0EFFB-B778-418D-81A8-4069B3F6F256}" destId="{ACB0F884-F282-4144-A442-03FE93159A94}" srcOrd="1" destOrd="0" presId="urn:microsoft.com/office/officeart/2005/8/layout/hierarchy2"/>
    <dgm:cxn modelId="{0D65D635-211B-457E-9078-85F98A496B70}" type="presParOf" srcId="{B2589BC5-503B-4B8F-9798-E9D7B3745E0E}" destId="{CBC9AEE0-8A55-4722-8DDF-B824DA5404BF}" srcOrd="4" destOrd="0" presId="urn:microsoft.com/office/officeart/2005/8/layout/hierarchy2"/>
    <dgm:cxn modelId="{DB77A943-B0D4-4F04-A8FB-D7CA9D38FD12}" type="presParOf" srcId="{CBC9AEE0-8A55-4722-8DDF-B824DA5404BF}" destId="{2C119956-5CA7-45B2-9A12-FF3F02123604}" srcOrd="0" destOrd="0" presId="urn:microsoft.com/office/officeart/2005/8/layout/hierarchy2"/>
    <dgm:cxn modelId="{198B91FF-4185-4F75-8A52-FAF5D615D84E}" type="presParOf" srcId="{B2589BC5-503B-4B8F-9798-E9D7B3745E0E}" destId="{BCCB6A38-8BFE-4AEA-AA55-E09C5D0516A0}" srcOrd="5" destOrd="0" presId="urn:microsoft.com/office/officeart/2005/8/layout/hierarchy2"/>
    <dgm:cxn modelId="{634D7702-99DA-449C-8A87-38BF2717654E}" type="presParOf" srcId="{BCCB6A38-8BFE-4AEA-AA55-E09C5D0516A0}" destId="{B3F3B851-D447-452C-A3C9-5DFFBFC428C6}" srcOrd="0" destOrd="0" presId="urn:microsoft.com/office/officeart/2005/8/layout/hierarchy2"/>
    <dgm:cxn modelId="{901DED3B-7169-46E1-B59C-18A345D9369B}" type="presParOf" srcId="{BCCB6A38-8BFE-4AEA-AA55-E09C5D0516A0}" destId="{C7E809EF-EFD8-42DE-B8A3-19003298F01B}" srcOrd="1" destOrd="0" presId="urn:microsoft.com/office/officeart/2005/8/layout/hierarchy2"/>
    <dgm:cxn modelId="{7B44BED9-4D1E-4586-8B00-376E6307CE30}" type="presParOf" srcId="{B2589BC5-503B-4B8F-9798-E9D7B3745E0E}" destId="{FEFD24AE-E834-4A77-8CFE-673B3BFB5596}" srcOrd="6" destOrd="0" presId="urn:microsoft.com/office/officeart/2005/8/layout/hierarchy2"/>
    <dgm:cxn modelId="{8325C0BE-941C-4C13-81FD-65AEF73F5C01}" type="presParOf" srcId="{FEFD24AE-E834-4A77-8CFE-673B3BFB5596}" destId="{5B1BD2D9-355A-4732-BC92-1D5C83A5FCD0}" srcOrd="0" destOrd="0" presId="urn:microsoft.com/office/officeart/2005/8/layout/hierarchy2"/>
    <dgm:cxn modelId="{16AB85E2-73F4-4AC0-B8C2-FC6B52B49F81}" type="presParOf" srcId="{B2589BC5-503B-4B8F-9798-E9D7B3745E0E}" destId="{3D63DC09-B6DA-4B5E-918F-E93C70FF7D68}" srcOrd="7" destOrd="0" presId="urn:microsoft.com/office/officeart/2005/8/layout/hierarchy2"/>
    <dgm:cxn modelId="{74D7F949-0D7E-48C4-A7B4-45B8AB95AF35}" type="presParOf" srcId="{3D63DC09-B6DA-4B5E-918F-E93C70FF7D68}" destId="{2173DF31-CE53-4D73-9B66-DE062CFE4340}" srcOrd="0" destOrd="0" presId="urn:microsoft.com/office/officeart/2005/8/layout/hierarchy2"/>
    <dgm:cxn modelId="{43898872-4765-478D-816F-2EBF1DB301C4}" type="presParOf" srcId="{3D63DC09-B6DA-4B5E-918F-E93C70FF7D68}" destId="{A2611B1D-1D93-4088-BE71-3626CB1FA023}" srcOrd="1" destOrd="0" presId="urn:microsoft.com/office/officeart/2005/8/layout/hierarchy2"/>
    <dgm:cxn modelId="{F3AA34A5-2DE4-49D4-A787-CB20F4BE3785}" type="presParOf" srcId="{B2589BC5-503B-4B8F-9798-E9D7B3745E0E}" destId="{2CA65C8B-2765-4151-B300-B15DF06DC1A7}" srcOrd="8" destOrd="0" presId="urn:microsoft.com/office/officeart/2005/8/layout/hierarchy2"/>
    <dgm:cxn modelId="{EBF3E081-15B3-4317-85CF-0DBBEA6117CF}" type="presParOf" srcId="{2CA65C8B-2765-4151-B300-B15DF06DC1A7}" destId="{5A90304C-06E9-4250-B577-E8020261AC2F}" srcOrd="0" destOrd="0" presId="urn:microsoft.com/office/officeart/2005/8/layout/hierarchy2"/>
    <dgm:cxn modelId="{DE9844A5-A9B0-4640-9FE0-209DB6A5F3A9}" type="presParOf" srcId="{B2589BC5-503B-4B8F-9798-E9D7B3745E0E}" destId="{C233BA1B-CD5A-4DDE-B67E-8530386F540F}" srcOrd="9" destOrd="0" presId="urn:microsoft.com/office/officeart/2005/8/layout/hierarchy2"/>
    <dgm:cxn modelId="{28624B42-3EB3-4196-B529-0F006F16F3EC}" type="presParOf" srcId="{C233BA1B-CD5A-4DDE-B67E-8530386F540F}" destId="{2815EDDE-8131-4DF4-85BE-A4D59F32E04A}" srcOrd="0" destOrd="0" presId="urn:microsoft.com/office/officeart/2005/8/layout/hierarchy2"/>
    <dgm:cxn modelId="{8461FD7D-078F-4107-8149-D184D4896A24}" type="presParOf" srcId="{C233BA1B-CD5A-4DDE-B67E-8530386F540F}" destId="{5CF3442D-96F5-48C3-B6E3-24A692330078}" srcOrd="1" destOrd="0" presId="urn:microsoft.com/office/officeart/2005/8/layout/hierarchy2"/>
    <dgm:cxn modelId="{22237C0F-AA34-4C39-A437-54BC36998225}" type="presParOf" srcId="{B2589BC5-503B-4B8F-9798-E9D7B3745E0E}" destId="{EF3EC9CA-936D-4EA3-BDB6-A4C81F680D94}" srcOrd="10" destOrd="0" presId="urn:microsoft.com/office/officeart/2005/8/layout/hierarchy2"/>
    <dgm:cxn modelId="{377D9DCC-3DEC-4DA7-B0EA-97C2D04FB1FE}" type="presParOf" srcId="{EF3EC9CA-936D-4EA3-BDB6-A4C81F680D94}" destId="{91BD0CD4-315D-49C4-9F01-9A687728FDF1}" srcOrd="0" destOrd="0" presId="urn:microsoft.com/office/officeart/2005/8/layout/hierarchy2"/>
    <dgm:cxn modelId="{E3E8BAD8-875A-4D7E-8088-C4D391694571}" type="presParOf" srcId="{B2589BC5-503B-4B8F-9798-E9D7B3745E0E}" destId="{C233E427-F122-4BBF-AC15-9E53D85DE594}" srcOrd="11" destOrd="0" presId="urn:microsoft.com/office/officeart/2005/8/layout/hierarchy2"/>
    <dgm:cxn modelId="{8EE205C4-3AED-4359-B4B8-AF49AB93CCC7}" type="presParOf" srcId="{C233E427-F122-4BBF-AC15-9E53D85DE594}" destId="{DCA9C033-7952-4E23-B961-027E3C2241D9}" srcOrd="0" destOrd="0" presId="urn:microsoft.com/office/officeart/2005/8/layout/hierarchy2"/>
    <dgm:cxn modelId="{C2B91F3E-4D87-40E9-8ACB-4D9BB336DEE9}" type="presParOf" srcId="{C233E427-F122-4BBF-AC15-9E53D85DE594}" destId="{09A0F110-C7A2-4162-9721-E5E047D1CB9D}" srcOrd="1" destOrd="0" presId="urn:microsoft.com/office/officeart/2005/8/layout/hierarchy2"/>
    <dgm:cxn modelId="{F681FAFD-5894-425D-9609-31BDFFED0081}" type="presParOf" srcId="{B2589BC5-503B-4B8F-9798-E9D7B3745E0E}" destId="{3631F616-4890-4F59-BAD1-2C4CFE210A55}" srcOrd="12" destOrd="0" presId="urn:microsoft.com/office/officeart/2005/8/layout/hierarchy2"/>
    <dgm:cxn modelId="{2CF9D54E-29D4-4269-AC23-25581208223C}" type="presParOf" srcId="{3631F616-4890-4F59-BAD1-2C4CFE210A55}" destId="{1892E0EA-F181-4231-A9D8-B2866D79A320}" srcOrd="0" destOrd="0" presId="urn:microsoft.com/office/officeart/2005/8/layout/hierarchy2"/>
    <dgm:cxn modelId="{B35A3CF6-AC09-4D8C-99AD-2FDCCB04D2CA}" type="presParOf" srcId="{B2589BC5-503B-4B8F-9798-E9D7B3745E0E}" destId="{8A55E238-98C4-40EF-9E75-75BDD6A7AD75}" srcOrd="13" destOrd="0" presId="urn:microsoft.com/office/officeart/2005/8/layout/hierarchy2"/>
    <dgm:cxn modelId="{FE25ACAE-3672-483C-80A8-C7FAA04224FA}" type="presParOf" srcId="{8A55E238-98C4-40EF-9E75-75BDD6A7AD75}" destId="{8B587683-4516-4C9D-B410-02397E1AB512}" srcOrd="0" destOrd="0" presId="urn:microsoft.com/office/officeart/2005/8/layout/hierarchy2"/>
    <dgm:cxn modelId="{C30EB834-4398-46D1-91EC-C890B4E1DFCF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F98C2-8CEC-47C2-9554-9042896F2F96}">
      <dsp:nvSpPr>
        <dsp:cNvPr id="0" name=""/>
        <dsp:cNvSpPr/>
      </dsp:nvSpPr>
      <dsp:spPr>
        <a:xfrm>
          <a:off x="479608" y="1854400"/>
          <a:ext cx="1646541" cy="516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Prácticas</a:t>
          </a:r>
          <a:endParaRPr lang="es-PE" sz="1800" kern="1200" dirty="0"/>
        </a:p>
      </dsp:txBody>
      <dsp:txXfrm>
        <a:off x="504825" y="1879617"/>
        <a:ext cx="1596107" cy="466132"/>
      </dsp:txXfrm>
    </dsp:sp>
    <dsp:sp modelId="{F80B7C8B-9F98-40C1-BE1E-563A34C311EF}">
      <dsp:nvSpPr>
        <dsp:cNvPr id="0" name=""/>
        <dsp:cNvSpPr/>
      </dsp:nvSpPr>
      <dsp:spPr>
        <a:xfrm rot="16997516">
          <a:off x="1401726" y="1189585"/>
          <a:ext cx="188140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8140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5394" y="1150145"/>
        <a:ext cx="94070" cy="94070"/>
      </dsp:txXfrm>
    </dsp:sp>
    <dsp:sp modelId="{64258869-8980-4832-8BAE-D18F18F02196}">
      <dsp:nvSpPr>
        <dsp:cNvPr id="0" name=""/>
        <dsp:cNvSpPr/>
      </dsp:nvSpPr>
      <dsp:spPr>
        <a:xfrm>
          <a:off x="2558709" y="325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Code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Reviews</a:t>
          </a:r>
          <a:endParaRPr lang="es-PE" sz="1800" kern="1200" dirty="0"/>
        </a:p>
      </dsp:txBody>
      <dsp:txXfrm>
        <a:off x="2585892" y="30435"/>
        <a:ext cx="2763253" cy="502482"/>
      </dsp:txXfrm>
    </dsp:sp>
    <dsp:sp modelId="{B598223F-CE67-4D08-8E0D-9102BC871E46}">
      <dsp:nvSpPr>
        <dsp:cNvPr id="0" name=""/>
        <dsp:cNvSpPr/>
      </dsp:nvSpPr>
      <dsp:spPr>
        <a:xfrm rot="17362023">
          <a:off x="1690235" y="1489800"/>
          <a:ext cx="130438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30438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09820" y="1464785"/>
        <a:ext cx="65219" cy="65219"/>
      </dsp:txXfrm>
    </dsp:sp>
    <dsp:sp modelId="{9E617168-234B-4300-AA51-C052E9E0D32C}">
      <dsp:nvSpPr>
        <dsp:cNvPr id="0" name=""/>
        <dsp:cNvSpPr/>
      </dsp:nvSpPr>
      <dsp:spPr>
        <a:xfrm>
          <a:off x="2558709" y="60368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Refactoring</a:t>
          </a:r>
          <a:endParaRPr lang="es-PE" sz="1800" kern="1200" dirty="0"/>
        </a:p>
      </dsp:txBody>
      <dsp:txXfrm>
        <a:off x="2585892" y="630865"/>
        <a:ext cx="2763253" cy="502482"/>
      </dsp:txXfrm>
    </dsp:sp>
    <dsp:sp modelId="{CBC9AEE0-8A55-4722-8DDF-B824DA5404BF}">
      <dsp:nvSpPr>
        <dsp:cNvPr id="0" name=""/>
        <dsp:cNvSpPr/>
      </dsp:nvSpPr>
      <dsp:spPr>
        <a:xfrm rot="18268040">
          <a:off x="1960267" y="1790015"/>
          <a:ext cx="764325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64325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3321" y="1778502"/>
        <a:ext cx="38216" cy="38216"/>
      </dsp:txXfrm>
    </dsp:sp>
    <dsp:sp modelId="{B3F3B851-D447-452C-A3C9-5DFFBFC428C6}">
      <dsp:nvSpPr>
        <dsp:cNvPr id="0" name=""/>
        <dsp:cNvSpPr/>
      </dsp:nvSpPr>
      <dsp:spPr>
        <a:xfrm>
          <a:off x="2558709" y="120411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Test </a:t>
          </a:r>
          <a:r>
            <a:rPr lang="es-PE" sz="1800" kern="1200" dirty="0" err="1" smtClean="0"/>
            <a:t>Automation</a:t>
          </a:r>
          <a:endParaRPr lang="es-PE" sz="1800" kern="1200" dirty="0"/>
        </a:p>
      </dsp:txBody>
      <dsp:txXfrm>
        <a:off x="2585892" y="1231295"/>
        <a:ext cx="2763253" cy="502482"/>
      </dsp:txXfrm>
    </dsp:sp>
    <dsp:sp modelId="{FEFD24AE-E834-4A77-8CFE-673B3BFB5596}">
      <dsp:nvSpPr>
        <dsp:cNvPr id="0" name=""/>
        <dsp:cNvSpPr/>
      </dsp:nvSpPr>
      <dsp:spPr>
        <a:xfrm rot="21364193">
          <a:off x="2125640" y="2090230"/>
          <a:ext cx="433579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433579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31590" y="2086985"/>
        <a:ext cx="21678" cy="21678"/>
      </dsp:txXfrm>
    </dsp:sp>
    <dsp:sp modelId="{2173DF31-CE53-4D73-9B66-DE062CFE4340}">
      <dsp:nvSpPr>
        <dsp:cNvPr id="0" name=""/>
        <dsp:cNvSpPr/>
      </dsp:nvSpPr>
      <dsp:spPr>
        <a:xfrm>
          <a:off x="2558709" y="180454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Continuous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Integration</a:t>
          </a:r>
          <a:endParaRPr lang="es-PE" sz="1800" kern="1200" dirty="0"/>
        </a:p>
      </dsp:txBody>
      <dsp:txXfrm>
        <a:off x="2585892" y="1831725"/>
        <a:ext cx="2763253" cy="502482"/>
      </dsp:txXfrm>
    </dsp:sp>
    <dsp:sp modelId="{2CA65C8B-2765-4151-B300-B15DF06DC1A7}">
      <dsp:nvSpPr>
        <dsp:cNvPr id="0" name=""/>
        <dsp:cNvSpPr/>
      </dsp:nvSpPr>
      <dsp:spPr>
        <a:xfrm rot="3170428">
          <a:off x="1984372" y="2390445"/>
          <a:ext cx="716114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716114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24527" y="2380137"/>
        <a:ext cx="35805" cy="35805"/>
      </dsp:txXfrm>
    </dsp:sp>
    <dsp:sp modelId="{2815EDDE-8131-4DF4-85BE-A4D59F32E04A}">
      <dsp:nvSpPr>
        <dsp:cNvPr id="0" name=""/>
        <dsp:cNvSpPr/>
      </dsp:nvSpPr>
      <dsp:spPr>
        <a:xfrm>
          <a:off x="2558709" y="240497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Done </a:t>
          </a:r>
          <a:r>
            <a:rPr lang="es-PE" sz="1800" kern="1200" dirty="0" err="1" smtClean="0"/>
            <a:t>Definition</a:t>
          </a:r>
          <a:endParaRPr lang="es-PE" sz="1800" kern="1200" dirty="0"/>
        </a:p>
      </dsp:txBody>
      <dsp:txXfrm>
        <a:off x="2585892" y="2432155"/>
        <a:ext cx="2763253" cy="502482"/>
      </dsp:txXfrm>
    </dsp:sp>
    <dsp:sp modelId="{EF3EC9CA-936D-4EA3-BDB6-A4C81F680D94}">
      <dsp:nvSpPr>
        <dsp:cNvPr id="0" name=""/>
        <dsp:cNvSpPr/>
      </dsp:nvSpPr>
      <dsp:spPr>
        <a:xfrm rot="4183703">
          <a:off x="1718193" y="2690660"/>
          <a:ext cx="1248472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248472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500" kern="1200"/>
        </a:p>
      </dsp:txBody>
      <dsp:txXfrm>
        <a:off x="2311218" y="2667043"/>
        <a:ext cx="62423" cy="62423"/>
      </dsp:txXfrm>
    </dsp:sp>
    <dsp:sp modelId="{DCA9C033-7952-4E23-B961-027E3C2241D9}">
      <dsp:nvSpPr>
        <dsp:cNvPr id="0" name=""/>
        <dsp:cNvSpPr/>
      </dsp:nvSpPr>
      <dsp:spPr>
        <a:xfrm>
          <a:off x="2558709" y="300540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err="1" smtClean="0"/>
            <a:t>Quality</a:t>
          </a:r>
          <a:r>
            <a:rPr lang="es-PE" sz="1800" kern="1200" dirty="0" smtClean="0"/>
            <a:t> </a:t>
          </a:r>
          <a:r>
            <a:rPr lang="es-PE" sz="1800" kern="1200" dirty="0" err="1" smtClean="0"/>
            <a:t>Metrics</a:t>
          </a:r>
          <a:endParaRPr lang="es-PE" sz="1800" kern="1200" dirty="0"/>
        </a:p>
      </dsp:txBody>
      <dsp:txXfrm>
        <a:off x="2585892" y="3032585"/>
        <a:ext cx="2763253" cy="502482"/>
      </dsp:txXfrm>
    </dsp:sp>
    <dsp:sp modelId="{3631F616-4890-4F59-BAD1-2C4CFE210A55}">
      <dsp:nvSpPr>
        <dsp:cNvPr id="0" name=""/>
        <dsp:cNvSpPr/>
      </dsp:nvSpPr>
      <dsp:spPr>
        <a:xfrm rot="4579532">
          <a:off x="1427560" y="2994025"/>
          <a:ext cx="1829737" cy="15190"/>
        </a:xfrm>
        <a:custGeom>
          <a:avLst/>
          <a:gdLst/>
          <a:ahLst/>
          <a:cxnLst/>
          <a:rect l="0" t="0" r="0" b="0"/>
          <a:pathLst>
            <a:path>
              <a:moveTo>
                <a:pt x="0" y="7595"/>
              </a:moveTo>
              <a:lnTo>
                <a:pt x="1829737" y="75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600" kern="1200"/>
        </a:p>
      </dsp:txBody>
      <dsp:txXfrm>
        <a:off x="2296686" y="2955877"/>
        <a:ext cx="91486" cy="91486"/>
      </dsp:txXfrm>
    </dsp:sp>
    <dsp:sp modelId="{8B587683-4516-4C9D-B410-02397E1AB512}">
      <dsp:nvSpPr>
        <dsp:cNvPr id="0" name=""/>
        <dsp:cNvSpPr/>
      </dsp:nvSpPr>
      <dsp:spPr>
        <a:xfrm>
          <a:off x="2558709" y="3612132"/>
          <a:ext cx="2817619" cy="55684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……….</a:t>
          </a:r>
          <a:endParaRPr lang="es-PE" sz="1800" kern="1200" dirty="0"/>
        </a:p>
      </dsp:txBody>
      <dsp:txXfrm>
        <a:off x="2585892" y="3639315"/>
        <a:ext cx="2763253" cy="502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AC893-EE9B-4D01-BB90-0CB36FFE22ED}">
      <dsp:nvSpPr>
        <dsp:cNvPr id="0" name=""/>
        <dsp:cNvSpPr/>
      </dsp:nvSpPr>
      <dsp:spPr>
        <a:xfrm>
          <a:off x="3206" y="16090"/>
          <a:ext cx="1816742" cy="7266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Small </a:t>
          </a:r>
          <a:br>
            <a:rPr lang="es-PE" sz="2000" b="1" kern="1200" dirty="0" smtClean="0"/>
          </a:br>
          <a:r>
            <a:rPr lang="es-PE" sz="2000" b="1" kern="1200" dirty="0" smtClean="0"/>
            <a:t>Refactoring</a:t>
          </a:r>
          <a:endParaRPr lang="es-PE" sz="2000" b="1" kern="1200" dirty="0"/>
        </a:p>
      </dsp:txBody>
      <dsp:txXfrm>
        <a:off x="3206" y="16090"/>
        <a:ext cx="1635068" cy="726697"/>
      </dsp:txXfrm>
    </dsp:sp>
    <dsp:sp modelId="{B5F9542A-6098-4FB8-BB83-B5125E571D9D}">
      <dsp:nvSpPr>
        <dsp:cNvPr id="0" name=""/>
        <dsp:cNvSpPr/>
      </dsp:nvSpPr>
      <dsp:spPr>
        <a:xfrm>
          <a:off x="1456600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err="1" smtClean="0"/>
            <a:t>Run</a:t>
          </a:r>
          <a:r>
            <a:rPr lang="es-PE" sz="2000" b="1" kern="1200" dirty="0" smtClean="0"/>
            <a:t> Test</a:t>
          </a:r>
          <a:endParaRPr lang="es-PE" sz="2000" b="1" kern="1200" dirty="0"/>
        </a:p>
      </dsp:txBody>
      <dsp:txXfrm>
        <a:off x="1819949" y="16090"/>
        <a:ext cx="1090045" cy="726697"/>
      </dsp:txXfrm>
    </dsp:sp>
    <dsp:sp modelId="{601A0D37-4256-4B03-929F-B3C0F426A913}">
      <dsp:nvSpPr>
        <dsp:cNvPr id="0" name=""/>
        <dsp:cNvSpPr/>
      </dsp:nvSpPr>
      <dsp:spPr>
        <a:xfrm>
          <a:off x="2909995" y="16090"/>
          <a:ext cx="2172896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Small Refactoring</a:t>
          </a:r>
          <a:endParaRPr lang="es-PE" sz="2000" b="1" kern="1200" dirty="0"/>
        </a:p>
      </dsp:txBody>
      <dsp:txXfrm>
        <a:off x="3273344" y="16090"/>
        <a:ext cx="1446199" cy="726697"/>
      </dsp:txXfrm>
    </dsp:sp>
    <dsp:sp modelId="{28010DC8-3136-49BC-9983-7489D855A8B1}">
      <dsp:nvSpPr>
        <dsp:cNvPr id="0" name=""/>
        <dsp:cNvSpPr/>
      </dsp:nvSpPr>
      <dsp:spPr>
        <a:xfrm>
          <a:off x="4719543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err="1" smtClean="0"/>
            <a:t>Run</a:t>
          </a:r>
          <a:r>
            <a:rPr lang="es-PE" sz="2000" b="1" kern="1200" dirty="0" smtClean="0"/>
            <a:t> Test</a:t>
          </a:r>
          <a:endParaRPr lang="es-PE" sz="2000" b="1" kern="1200" dirty="0"/>
        </a:p>
      </dsp:txBody>
      <dsp:txXfrm>
        <a:off x="5082892" y="16090"/>
        <a:ext cx="1090045" cy="726697"/>
      </dsp:txXfrm>
    </dsp:sp>
    <dsp:sp modelId="{1DD64DFB-8EE0-41B5-B8F9-3F2D3C1A3C58}">
      <dsp:nvSpPr>
        <dsp:cNvPr id="0" name=""/>
        <dsp:cNvSpPr/>
      </dsp:nvSpPr>
      <dsp:spPr>
        <a:xfrm>
          <a:off x="6172937" y="16090"/>
          <a:ext cx="1816742" cy="7266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b="1" kern="1200" dirty="0" smtClean="0"/>
            <a:t>….</a:t>
          </a:r>
          <a:endParaRPr lang="es-PE" sz="2000" b="1" kern="1200" dirty="0"/>
        </a:p>
      </dsp:txBody>
      <dsp:txXfrm>
        <a:off x="6536286" y="16090"/>
        <a:ext cx="1090045" cy="726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4" Type="http://schemas.openxmlformats.org/officeDocument/2006/relationships/hyperlink" Target="http://www.youtube.com/watch?v=5fd-hpjeg9c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elearning.industriallogic.com/gh/submit?Action=PageAction&amp;album=trw&amp;path=recognizingSmells/technicalDebt/technicalDebtMismanagement&amp;devLanguage=Cpp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xjm.drupalgardens.com/blog/technical-debt-drupal-8-or-when-will-it-be-ready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hyperlink" Target="http://xjm.drupalgardens.com/blog/technical-debt-drupal-8-or-when-will-it-be-ready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PE" dirty="0" smtClean="0"/>
              <a:t>El primero de preferencia para los </a:t>
            </a:r>
            <a:r>
              <a:rPr lang="es-PE" dirty="0" err="1" smtClean="0"/>
              <a:t>QAs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60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https://elearning.industriallogic.com/gh/submit?Action=PageAction&amp;album=trw&amp;path=recognizingSmells/technicalDebt/technicalDebtMismanagement&amp;devLanguage=Cpp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EFR=0.3 es una situación muy difícil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49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10/23/14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4" Type="http://schemas.openxmlformats.org/officeDocument/2006/relationships/hyperlink" Target="https://gist.github.com/snahider/763792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echdebtstory1" TargetMode="External"/><Relationship Id="rId4" Type="http://schemas.openxmlformats.org/officeDocument/2006/relationships/hyperlink" Target="http://bit.ly/techdebtstory2" TargetMode="External"/><Relationship Id="rId5" Type="http://schemas.openxmlformats.org/officeDocument/2006/relationships/hyperlink" Target="http://bit.ly/techdebtstory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13.jpe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.jp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s-PE" dirty="0" smtClean="0"/>
              <a:t>Desde el punto de vista de Negocio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9" y="1985962"/>
            <a:ext cx="7474319" cy="399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36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3594"/>
          </a:xfrm>
        </p:spPr>
        <p:txBody>
          <a:bodyPr/>
          <a:lstStyle/>
          <a:p>
            <a:r>
              <a:rPr lang="es-PE" dirty="0" smtClean="0"/>
              <a:t>Desde el punto de vista de QA</a:t>
            </a:r>
            <a:endParaRPr lang="es-P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" y="1352169"/>
            <a:ext cx="8090726" cy="424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6312412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82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</a:t>
            </a:r>
            <a:r>
              <a:rPr lang="es-PE" sz="2400" u="sng" dirty="0" smtClean="0">
                <a:hlinkClick r:id="rId3"/>
              </a:rPr>
              <a:t>gist.github.com/snahider/7637818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4"/>
              </a:rPr>
              <a:t>https</a:t>
            </a:r>
            <a:r>
              <a:rPr lang="es-PE" sz="2400" u="sng" dirty="0">
                <a:hlinkClick r:id="rId4"/>
              </a:rPr>
              <a:t>://</a:t>
            </a:r>
            <a:r>
              <a:rPr lang="es-PE" sz="2400" u="sng" dirty="0" smtClean="0">
                <a:hlinkClick r:id="rId4"/>
              </a:rPr>
              <a:t>gist.github.com/snahider/7637927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definirían </a:t>
            </a:r>
            <a:r>
              <a:rPr lang="es-PE" sz="2400" dirty="0" err="1" smtClean="0"/>
              <a:t>Clean</a:t>
            </a:r>
            <a:r>
              <a:rPr lang="es-PE" sz="2400" dirty="0" smtClean="0"/>
              <a:t> </a:t>
            </a:r>
            <a:r>
              <a:rPr lang="es-PE" sz="2400" dirty="0" err="1" smtClean="0"/>
              <a:t>Code</a:t>
            </a:r>
            <a:r>
              <a:rPr lang="es-PE" sz="2400" dirty="0" smtClean="0"/>
              <a:t>?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340982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Historias Reales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108787"/>
            <a:ext cx="7850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 smtClean="0"/>
              <a:t>En parejas, elegir uno de los 2 enlaces siguientes y leerlo: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3"/>
              </a:rPr>
              <a:t>http://</a:t>
            </a:r>
            <a:r>
              <a:rPr lang="es-PE" sz="2400" dirty="0" smtClean="0">
                <a:hlinkClick r:id="rId3"/>
              </a:rPr>
              <a:t>bit.ly/techdebtstory1</a:t>
            </a:r>
            <a:r>
              <a:rPr lang="es-PE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4"/>
              </a:rPr>
              <a:t>http://</a:t>
            </a:r>
            <a:r>
              <a:rPr lang="es-PE" sz="2400" dirty="0" smtClean="0">
                <a:hlinkClick r:id="rId4"/>
              </a:rPr>
              <a:t>bit.ly/techdebtstory2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/>
          </a:p>
          <a:p>
            <a:r>
              <a:rPr lang="es-PE" sz="2400" dirty="0" smtClean="0"/>
              <a:t>En parejas, abrir el siguiente enlace y el título del artículo.</a:t>
            </a:r>
            <a:br>
              <a:rPr lang="es-PE" sz="2400" dirty="0" smtClean="0"/>
            </a:br>
            <a:r>
              <a:rPr lang="es-PE" sz="2400" dirty="0" smtClean="0"/>
              <a:t>(opcionalmente pueden leer el resto del contenido):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5"/>
              </a:rPr>
              <a:t>http://</a:t>
            </a:r>
            <a:r>
              <a:rPr lang="es-PE" sz="2400" dirty="0" smtClean="0">
                <a:hlinkClick r:id="rId5"/>
              </a:rPr>
              <a:t>bit.ly/techdebtstory3</a:t>
            </a:r>
            <a:endParaRPr lang="es-PE" sz="2400" dirty="0" smtClean="0"/>
          </a:p>
        </p:txBody>
      </p:sp>
    </p:spTree>
    <p:extLst>
      <p:ext uri="{BB962C8B-B14F-4D97-AF65-F5344CB8AC3E}">
        <p14:creationId xmlns:p14="http://schemas.microsoft.com/office/powerpoint/2010/main" val="308215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Historia1 - </a:t>
            </a:r>
            <a:r>
              <a:rPr lang="es-PE" dirty="0" err="1" smtClean="0"/>
              <a:t>Drupal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smtClean="0"/>
              <a:t>Refactoring 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Historia 2 – </a:t>
            </a:r>
            <a:r>
              <a:rPr lang="es-PE" dirty="0" err="1" smtClean="0"/>
              <a:t>Knight</a:t>
            </a:r>
            <a:r>
              <a:rPr lang="es-PE" dirty="0" smtClean="0"/>
              <a:t> Capital</a:t>
            </a:r>
            <a:endParaRPr lang="es-PE" dirty="0"/>
          </a:p>
        </p:txBody>
      </p:sp>
      <p:sp>
        <p:nvSpPr>
          <p:cNvPr id="2" name="1 Rectángulo"/>
          <p:cNvSpPr/>
          <p:nvPr/>
        </p:nvSpPr>
        <p:spPr>
          <a:xfrm>
            <a:off x="1694586" y="2677406"/>
            <a:ext cx="5712054" cy="145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4400" dirty="0"/>
              <a:t>How to lose $172,222 a second for 45 minutes</a:t>
            </a:r>
          </a:p>
        </p:txBody>
      </p:sp>
    </p:spTree>
    <p:extLst>
      <p:ext uri="{BB962C8B-B14F-4D97-AF65-F5344CB8AC3E}">
        <p14:creationId xmlns:p14="http://schemas.microsoft.com/office/powerpoint/2010/main" val="4525188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8000"/>
            <a:ext cx="8229600" cy="12256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  <a:effectLst/>
              </a:rPr>
              <a:t>Ejemplo de </a:t>
            </a:r>
            <a:r>
              <a:rPr lang="es-PE" sz="4800" dirty="0" err="1">
                <a:solidFill>
                  <a:schemeClr val="tx1"/>
                </a:solidFill>
                <a:effectLst/>
              </a:rPr>
              <a:t>Technical</a:t>
            </a:r>
            <a:r>
              <a:rPr lang="es-PE" sz="4800" dirty="0">
                <a:solidFill>
                  <a:schemeClr val="tx1"/>
                </a:solidFill>
                <a:effectLst/>
              </a:rPr>
              <a:t> </a:t>
            </a:r>
            <a:r>
              <a:rPr lang="es-PE" sz="4800" dirty="0" err="1">
                <a:solidFill>
                  <a:schemeClr val="tx1"/>
                </a:solidFill>
                <a:effectLst/>
              </a:rPr>
              <a:t>Debt</a:t>
            </a:r>
            <a:r>
              <a:rPr lang="es-PE" sz="4800" dirty="0">
                <a:solidFill>
                  <a:schemeClr val="tx1"/>
                </a:solidFill>
                <a:effectLst/>
              </a:rPr>
              <a:t/>
            </a:r>
            <a:br>
              <a:rPr lang="es-PE" sz="4800" dirty="0">
                <a:solidFill>
                  <a:schemeClr val="tx1"/>
                </a:solidFill>
                <a:effectLst/>
              </a:rPr>
            </a:br>
            <a:r>
              <a:rPr lang="es-PE" sz="3600" dirty="0">
                <a:solidFill>
                  <a:schemeClr val="tx1"/>
                </a:solidFill>
                <a:effectLst/>
              </a:rPr>
              <a:t>(Terriblemente familiar)</a:t>
            </a:r>
            <a:endParaRPr lang="es-PE" sz="480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162464" y="4520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img.brightcove.com/video-player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3" y="1855157"/>
            <a:ext cx="4801837" cy="40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414337" y="6067335"/>
            <a:ext cx="8457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PE" sz="1400" dirty="0">
                <a:solidFill>
                  <a:srgbClr val="FF0000"/>
                </a:solidFill>
              </a:rPr>
              <a:t>https://</a:t>
            </a:r>
            <a:r>
              <a:rPr lang="es-PE" sz="1400" dirty="0" smtClean="0">
                <a:solidFill>
                  <a:srgbClr val="FF0000"/>
                </a:solidFill>
              </a:rPr>
              <a:t>elearning.industriallogic.com/gh/submit?Action=PageAction&amp;album=trw&amp;path=recognizingSmells/technicalDebt/technicalDebtMismanagement&amp;devLanguage=Cpp</a:t>
            </a:r>
          </a:p>
        </p:txBody>
      </p:sp>
    </p:spTree>
    <p:extLst>
      <p:ext uri="{BB962C8B-B14F-4D97-AF65-F5344CB8AC3E}">
        <p14:creationId xmlns:p14="http://schemas.microsoft.com/office/powerpoint/2010/main" val="5994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3443</TotalTime>
  <Words>1908</Words>
  <Application>Microsoft Macintosh PowerPoint</Application>
  <PresentationFormat>On-screen Show (4:3)</PresentationFormat>
  <Paragraphs>306</Paragraphs>
  <Slides>61</Slides>
  <Notes>38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Tema de Office</vt:lpstr>
      <vt:lpstr>TECHNICAL DEBT</vt:lpstr>
      <vt:lpstr>Ejercicio Historias Reales</vt:lpstr>
      <vt:lpstr>¿ Cómo nos sentimos acerca de la calidad de nuestro código ahora ?</vt:lpstr>
      <vt:lpstr>¿ Cómo creemos que será la calidad de nuestro código dentro de 6 meses ?</vt:lpstr>
      <vt:lpstr>Historia1 - Drupal</vt:lpstr>
      <vt:lpstr>Historia 2 – Knight Capital</vt:lpstr>
      <vt:lpstr>Ejemplo de Technical Debt (Terriblemente familiar)</vt:lpstr>
      <vt:lpstr>Metáfora</vt:lpstr>
      <vt:lpstr>Una Definición</vt:lpstr>
      <vt:lpstr>Desde el punto de vista de Negocio</vt:lpstr>
      <vt:lpstr>Desde el punto de vista de QA</vt:lpstr>
      <vt:lpstr>Cómo mantener la Deuda Técnica bajo control</vt:lpstr>
      <vt:lpstr>Ejercicio Clean Code VS Dirty Code</vt:lpstr>
      <vt:lpstr>Code Smells</vt:lpstr>
      <vt:lpstr>Code Smells</vt:lpstr>
      <vt:lpstr>PowerPoint Presentation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PowerPoint Presentation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PowerPoint Presentation</vt:lpstr>
      <vt:lpstr>Ejercicio  Identificando Refactorings dentro del código.</vt:lpstr>
      <vt:lpstr>¿Cómo refactorizar?</vt:lpstr>
      <vt:lpstr>¿Cómo refactorizar?</vt:lpstr>
      <vt:lpstr>PowerPoint Presentation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PowerPoint Presentation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PowerPoint Presentation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Angel Nuñez</cp:lastModifiedBy>
  <cp:revision>132</cp:revision>
  <dcterms:created xsi:type="dcterms:W3CDTF">2013-11-18T02:24:51Z</dcterms:created>
  <dcterms:modified xsi:type="dcterms:W3CDTF">2014-10-23T13:21:17Z</dcterms:modified>
</cp:coreProperties>
</file>